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7" r:id="rId2"/>
    <p:sldId id="299" r:id="rId3"/>
    <p:sldId id="322" r:id="rId4"/>
    <p:sldId id="306" r:id="rId5"/>
    <p:sldId id="312" r:id="rId6"/>
    <p:sldId id="293" r:id="rId7"/>
    <p:sldId id="294" r:id="rId8"/>
    <p:sldId id="296" r:id="rId9"/>
    <p:sldId id="295" r:id="rId10"/>
    <p:sldId id="29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9"/>
    <p:restoredTop sz="94684"/>
  </p:normalViewPr>
  <p:slideViewPr>
    <p:cSldViewPr snapToGrid="0">
      <p:cViewPr varScale="1">
        <p:scale>
          <a:sx n="150" d="100"/>
          <a:sy n="150" d="100"/>
        </p:scale>
        <p:origin x="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3898900" y="1761762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5822950" y="2745019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5822950" y="1842821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5473700" y="641878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5969000" y="379554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16650" y="1521354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384800" y="2115475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68701" y="1081616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3568701" y="1093920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3346450" y="2774783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4460875" y="2494191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6467976" y="2388129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6178550" y="3468919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5162550" y="3129984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4530725" y="3514954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3692524" y="3769254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4017962" y="4493154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3155950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4575174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6059487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6584950" y="4961166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5227636" y="4961167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4002881" y="4961166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3952976" y="4893613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5162550" y="4890474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5178424" y="2388129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460256" y="1305874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549169" y="1500850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404303" y="1319830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549169" y="1790996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549169" y="2084073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549169" y="2345888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277" y="77894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54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13358</TotalTime>
  <Words>528</Words>
  <Application>Microsoft Macintosh PowerPoint</Application>
  <PresentationFormat>Widescreen</PresentationFormat>
  <Paragraphs>109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Andale Mono</vt:lpstr>
      <vt:lpstr>Aptos</vt:lpstr>
      <vt:lpstr>Aptos Display</vt:lpstr>
      <vt:lpstr>Arial</vt:lpstr>
      <vt:lpstr>Office Theme</vt:lpstr>
      <vt:lpstr>PowerPoint Presentation</vt:lpstr>
      <vt:lpstr>Workflow Overview</vt:lpstr>
      <vt:lpstr>PowerPoint Presentation</vt:lpstr>
      <vt:lpstr>Signals List Feature Tree</vt:lpstr>
      <vt:lpstr>PDF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301</cp:revision>
  <dcterms:created xsi:type="dcterms:W3CDTF">2025-08-16T21:14:30Z</dcterms:created>
  <dcterms:modified xsi:type="dcterms:W3CDTF">2026-02-01T04:55:21Z</dcterms:modified>
</cp:coreProperties>
</file>